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6"/>
  </p:notesMasterIdLst>
  <p:sldIdLst>
    <p:sldId id="257" r:id="rId3"/>
    <p:sldId id="406" r:id="rId4"/>
    <p:sldId id="474" r:id="rId5"/>
    <p:sldId id="345" r:id="rId6"/>
    <p:sldId id="408" r:id="rId7"/>
    <p:sldId id="346" r:id="rId8"/>
    <p:sldId id="416" r:id="rId9"/>
    <p:sldId id="347" r:id="rId10"/>
    <p:sldId id="348" r:id="rId11"/>
    <p:sldId id="349" r:id="rId12"/>
    <p:sldId id="467" r:id="rId13"/>
    <p:sldId id="350" r:id="rId14"/>
    <p:sldId id="468" r:id="rId15"/>
    <p:sldId id="466" r:id="rId16"/>
    <p:sldId id="415" r:id="rId17"/>
    <p:sldId id="529" r:id="rId18"/>
    <p:sldId id="530" r:id="rId19"/>
    <p:sldId id="531" r:id="rId20"/>
    <p:sldId id="532" r:id="rId21"/>
    <p:sldId id="533" r:id="rId22"/>
    <p:sldId id="534" r:id="rId23"/>
    <p:sldId id="540" r:id="rId24"/>
    <p:sldId id="535" r:id="rId25"/>
    <p:sldId id="541" r:id="rId26"/>
    <p:sldId id="536" r:id="rId27"/>
    <p:sldId id="537" r:id="rId28"/>
    <p:sldId id="542" r:id="rId29"/>
    <p:sldId id="538" r:id="rId30"/>
    <p:sldId id="543" r:id="rId31"/>
    <p:sldId id="539" r:id="rId32"/>
    <p:sldId id="544" r:id="rId33"/>
    <p:sldId id="457" r:id="rId34"/>
    <p:sldId id="743" r:id="rId35"/>
    <p:sldId id="744" r:id="rId36"/>
    <p:sldId id="734" r:id="rId37"/>
    <p:sldId id="739" r:id="rId38"/>
    <p:sldId id="740" r:id="rId39"/>
    <p:sldId id="741" r:id="rId40"/>
    <p:sldId id="356" r:id="rId41"/>
    <p:sldId id="357" r:id="rId42"/>
    <p:sldId id="400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445" r:id="rId84"/>
    <p:sldId id="328" r:id="rId85"/>
    <p:sldId id="745" r:id="rId86"/>
    <p:sldId id="329" r:id="rId87"/>
    <p:sldId id="426" r:id="rId88"/>
    <p:sldId id="354" r:id="rId89"/>
    <p:sldId id="353" r:id="rId90"/>
    <p:sldId id="351" r:id="rId91"/>
    <p:sldId id="545" r:id="rId92"/>
    <p:sldId id="546" r:id="rId93"/>
    <p:sldId id="547" r:id="rId94"/>
    <p:sldId id="548" r:id="rId95"/>
    <p:sldId id="549" r:id="rId96"/>
    <p:sldId id="550" r:id="rId97"/>
    <p:sldId id="551" r:id="rId98"/>
    <p:sldId id="552" r:id="rId99"/>
    <p:sldId id="553" r:id="rId100"/>
    <p:sldId id="554" r:id="rId101"/>
    <p:sldId id="559" r:id="rId102"/>
    <p:sldId id="352" r:id="rId103"/>
    <p:sldId id="555" r:id="rId104"/>
    <p:sldId id="556" r:id="rId105"/>
    <p:sldId id="557" r:id="rId106"/>
    <p:sldId id="469" r:id="rId107"/>
    <p:sldId id="470" r:id="rId108"/>
    <p:sldId id="471" r:id="rId109"/>
    <p:sldId id="472" r:id="rId110"/>
    <p:sldId id="558" r:id="rId111"/>
    <p:sldId id="417" r:id="rId112"/>
    <p:sldId id="418" r:id="rId113"/>
    <p:sldId id="403" r:id="rId114"/>
    <p:sldId id="324" r:id="rId115"/>
    <p:sldId id="410" r:id="rId116"/>
    <p:sldId id="326" r:id="rId117"/>
    <p:sldId id="413" r:id="rId118"/>
    <p:sldId id="412" r:id="rId119"/>
    <p:sldId id="527" r:id="rId120"/>
    <p:sldId id="528" r:id="rId121"/>
    <p:sldId id="460" r:id="rId122"/>
    <p:sldId id="560" r:id="rId123"/>
    <p:sldId id="561" r:id="rId124"/>
    <p:sldId id="562" r:id="rId1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3"/>
    <p:restoredTop sz="94617"/>
  </p:normalViewPr>
  <p:slideViewPr>
    <p:cSldViewPr snapToGrid="0" snapToObjects="1">
      <p:cViewPr varScale="1">
        <p:scale>
          <a:sx n="84" d="100"/>
          <a:sy n="84" d="100"/>
        </p:scale>
        <p:origin x="18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1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4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39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CFEAD-E3E2-CE42-A60D-AE1D8596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4835" y="-176776"/>
            <a:ext cx="12798872" cy="7034776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Tracing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43610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9D9E464-8D95-6A4E-8222-818CFDCF1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38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968D7E89-E11D-844F-9A25-429563C54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8148DF-E81C-554F-85D6-5BA2CD387EC5}"/>
              </a:ext>
            </a:extLst>
          </p:cNvPr>
          <p:cNvSpPr/>
          <p:nvPr/>
        </p:nvSpPr>
        <p:spPr>
          <a:xfrm>
            <a:off x="810198" y="2301664"/>
            <a:ext cx="279164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53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1DFF88EE-5F28-AC43-877E-7E058921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E0D268-384A-2E49-A395-9464E3B492CE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052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6" name="Rectangle 7">
            <a:extLst>
              <a:ext uri="{FF2B5EF4-FFF2-40B4-BE49-F238E27FC236}">
                <a16:creationId xmlns:a16="http://schemas.microsoft.com/office/drawing/2014/main" id="{F78FBF44-E4D4-7840-B017-03BC8502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D5DA0B6-446E-9248-A0EE-3A2CBF4F2484}"/>
              </a:ext>
            </a:extLst>
          </p:cNvPr>
          <p:cNvSpPr/>
          <p:nvPr/>
        </p:nvSpPr>
        <p:spPr>
          <a:xfrm>
            <a:off x="286091" y="4175069"/>
            <a:ext cx="5178007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A96203-37C6-514E-B1EA-8498BDABA18F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602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B14AA415-96F8-7445-A7BF-3E968412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9C777-E543-B14E-B66B-EE753850DAED}"/>
              </a:ext>
            </a:extLst>
          </p:cNvPr>
          <p:cNvSpPr/>
          <p:nvPr/>
        </p:nvSpPr>
        <p:spPr>
          <a:xfrm>
            <a:off x="832502" y="4531908"/>
            <a:ext cx="3862162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86E5E2-3DF8-E249-BE97-7C631F5DA656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29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49857C-7C16-674D-AB6C-4C582EB7698B}"/>
              </a:ext>
            </a:extLst>
          </p:cNvPr>
          <p:cNvSpPr/>
          <p:nvPr/>
        </p:nvSpPr>
        <p:spPr>
          <a:xfrm>
            <a:off x="832502" y="4933352"/>
            <a:ext cx="2947761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035829-8A53-7349-94F3-4F70189EC1F7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54665D-3B68-6344-8B12-CFC896E6100C}"/>
              </a:ext>
            </a:extLst>
          </p:cNvPr>
          <p:cNvSpPr/>
          <p:nvPr/>
        </p:nvSpPr>
        <p:spPr>
          <a:xfrm>
            <a:off x="274941" y="5267889"/>
            <a:ext cx="405283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CF11F7-7C21-D547-B9BE-FB9D9B20DA3E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1FAE6-6030-294C-9B64-6A15BEB7DB30}"/>
              </a:ext>
            </a:extLst>
          </p:cNvPr>
          <p:cNvSpPr/>
          <p:nvPr/>
        </p:nvSpPr>
        <p:spPr>
          <a:xfrm>
            <a:off x="5866851" y="512517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5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14BECF-943C-BE4F-8FC8-D3B365180A25}"/>
              </a:ext>
            </a:extLst>
          </p:cNvPr>
          <p:cNvSpPr/>
          <p:nvPr/>
        </p:nvSpPr>
        <p:spPr>
          <a:xfrm>
            <a:off x="865956" y="3104552"/>
            <a:ext cx="2880854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358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29001819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1E3F-CF40-E542-BF77-38489042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A77809-C9AF-3948-984C-48141FE8B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5552"/>
            <a:ext cx="4597433" cy="2457083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5CACA8B-0A0D-6F42-B287-03F771BD0A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Assn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97E83-281D-0549-B519-520E5BFA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0" y="3914078"/>
            <a:ext cx="4226653" cy="262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39E6F-EFF1-E54E-A3B8-4AB4BD98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49" y="791736"/>
            <a:ext cx="4155554" cy="2881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2702B-420D-EF40-B2F1-86EA29C3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39" y="3757960"/>
            <a:ext cx="4385604" cy="2997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5D938-D4AF-CD49-B16F-68533A2F4625}"/>
              </a:ext>
            </a:extLst>
          </p:cNvPr>
          <p:cNvSpPr txBox="1"/>
          <p:nvPr/>
        </p:nvSpPr>
        <p:spPr>
          <a:xfrm>
            <a:off x="2653991" y="1706136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Not necessary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0972-E8EE-4B40-921C-06D4092C2418}"/>
              </a:ext>
            </a:extLst>
          </p:cNvPr>
          <p:cNvSpPr txBox="1"/>
          <p:nvPr/>
        </p:nvSpPr>
        <p:spPr>
          <a:xfrm>
            <a:off x="7222274" y="1312126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Absolutely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54280-004D-5842-8E9C-FA95BE7FF6D4}"/>
              </a:ext>
            </a:extLst>
          </p:cNvPr>
          <p:cNvSpPr txBox="1"/>
          <p:nvPr/>
        </p:nvSpPr>
        <p:spPr>
          <a:xfrm>
            <a:off x="2969943" y="4798741"/>
            <a:ext cx="4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44F54-7DAE-9F44-AE05-2F6FA642720C}"/>
              </a:ext>
            </a:extLst>
          </p:cNvPr>
          <p:cNvSpPr txBox="1"/>
          <p:nvPr/>
        </p:nvSpPr>
        <p:spPr>
          <a:xfrm>
            <a:off x="7393261" y="4806175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Odd test?</a:t>
            </a:r>
          </a:p>
        </p:txBody>
      </p:sp>
    </p:spTree>
    <p:extLst>
      <p:ext uri="{BB962C8B-B14F-4D97-AF65-F5344CB8AC3E}">
        <p14:creationId xmlns:p14="http://schemas.microsoft.com/office/powerpoint/2010/main" val="40522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C7D530-23E9-0A4A-93C7-AB76BDC6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5142" y="0"/>
            <a:ext cx="13681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367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19435-7CB3-F845-8C68-91D05CA8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48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D4AED-F6F1-4944-BD32-8BA206D2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1381" y="1555254"/>
            <a:ext cx="152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0420" y="2116457"/>
            <a:ext cx="1728439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</p:spTree>
    <p:extLst>
      <p:ext uri="{BB962C8B-B14F-4D97-AF65-F5344CB8AC3E}">
        <p14:creationId xmlns:p14="http://schemas.microsoft.com/office/powerpoint/2010/main" val="118382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02729" y="2218185"/>
            <a:ext cx="367825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2E357-6266-264C-AC65-1FFDE7B72A4C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89171-9A97-2549-B5FE-0BEFD0A7C065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9069D-2B0E-BF4C-9CC0-47FBFEBD7F29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41670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804533" y="2641931"/>
            <a:ext cx="6064617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7558A-BB30-3640-BEC7-007E7F5558F1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3E1E8-C237-F843-A02D-9703F188ACC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711DF-AA8F-2940-B3C1-D1A1C08C725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1097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78459" y="2641931"/>
            <a:ext cx="359069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F691C-7BB1-7149-8D1D-A9AF1F7DEDE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E861B-314E-F240-90B5-976C93FD22FB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5CA87-2FE1-1A40-BDFD-FC934B1A17F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4276395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Trace programs step by step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67630" y="4638000"/>
            <a:ext cx="827420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2435F-ACE3-0142-B264-5E2AB3C838F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1C3A9-4741-0A41-809C-4F9EBD023EF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F3D37-2A36-7B42-BDD7-ECFBEB46F5BD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021431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4549698" y="4638000"/>
            <a:ext cx="342342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53459-315F-964F-8789-0150A3CD4B5B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366F0-16F0-8D42-9D6B-DB7813784190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BB-50C2-8145-BEEF-CF64CB529467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B59CC-F3BD-6546-B571-E3453B94C92C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D8DC3-C945-E24A-BF1B-E0026FEF7FF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8FF1F-F98C-7046-A02E-4EB686BDD13B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F026-0504-8849-B814-C511FA18791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A2390-2DB5-B147-A8FC-850386337BBF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69A1-D6CF-3446-90C6-3399779D083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802625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4549698" y="4638000"/>
            <a:ext cx="342342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53459-315F-964F-8789-0150A3CD4B5B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366F0-16F0-8D42-9D6B-DB7813784190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BB-50C2-8145-BEEF-CF64CB529467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B59CC-F3BD-6546-B571-E3453B94C92C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D8DC3-C945-E24A-BF1B-E0026FEF7FF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8FF1F-F98C-7046-A02E-4EB686BDD13B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F026-0504-8849-B814-C511FA18791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A2390-2DB5-B147-A8FC-850386337BBF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69A1-D6CF-3446-90C6-3399779D083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793133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4994839"/>
            <a:ext cx="3668750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712E1-AD8C-CF44-8581-0E8FF541F9FF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6B24-1B83-1545-8059-2B6302893E4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E54DB-11EA-C345-A7FA-6489BB0FA57D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A0B74-DDD2-3141-9B4D-54522C29CBB7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F314A-25CA-F346-9D21-384F12C0951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2927F-1459-2941-B837-3F957080C611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3F0F2-06BD-D349-A34F-7BB6AC6D3693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BBA36-7617-A148-B96C-D19E55DBAF26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687CA-8A2A-A942-B518-75EE192B4E0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21554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4994839"/>
            <a:ext cx="3668750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712E1-AD8C-CF44-8581-0E8FF541F9FF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6B24-1B83-1545-8059-2B6302893E4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E54DB-11EA-C345-A7FA-6489BB0FA57D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A0B74-DDD2-3141-9B4D-54522C29CBB7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F314A-25CA-F346-9D21-384F12C0951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2927F-1459-2941-B837-3F957080C611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3F0F2-06BD-D349-A34F-7BB6AC6D3693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BBA36-7617-A148-B96C-D19E55DBAF26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687CA-8A2A-A942-B518-75EE192B4E0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1991D-AA60-4F4B-ADE7-1064A795B783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1556E-D276-544E-B2E3-8F7C5AE96CDF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15.2</a:t>
            </a:r>
          </a:p>
        </p:txBody>
      </p:sp>
    </p:spTree>
    <p:extLst>
      <p:ext uri="{BB962C8B-B14F-4D97-AF65-F5344CB8AC3E}">
        <p14:creationId xmlns:p14="http://schemas.microsoft.com/office/powerpoint/2010/main" val="415924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5385131"/>
            <a:ext cx="294392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22D2A-690C-DC45-988D-046CA52F8D9E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573F3-025E-934A-BB86-A9C06F3E52A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C5D6F-A4F0-E341-BFDA-C6827FFBAF71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8B1CE-8DE7-1843-BA22-97B7B681E4BB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C8FF8-624C-0448-95FF-A58D5EFE0587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4A30-E1B0-D946-B792-70A6A0AF5890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7ACE8C-A674-8E41-8E71-1B7D5A9AB111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6D8AA-D998-844B-B4AA-809CE14040D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9B84E-5421-4C47-8F7F-004B3984409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77DDC-069F-4E45-9CA6-1B6D3F75434E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2DB84-0F10-0C4B-9309-A8157DF4EBCC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15.2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3140D-4407-E345-8037-552CD0A85D70}"/>
              </a:ext>
            </a:extLst>
          </p:cNvPr>
          <p:cNvSpPr txBox="1"/>
          <p:nvPr/>
        </p:nvSpPr>
        <p:spPr>
          <a:xfrm>
            <a:off x="3992137" y="560906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25834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3245006" y="2675384"/>
            <a:ext cx="3601843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84C85-FB5F-E24F-B7C1-9EA915FE82C5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A40D-FD14-7B45-8117-3012B20562CE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4D9F-EBA5-7440-BB1E-385FF9668975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440025-0269-634F-8FEA-AF5F63BBACE3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4CB5D-1B22-5B42-9540-ECCE102F916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DF763-6B24-B748-B7C2-EB5B4C00DFD2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60142-019A-8143-8770-BACFF4E088E2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B2296-175D-DC4B-B39D-7BBBC79E87E7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847FD-8FB9-2849-AFCB-FCDA4171B6E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09FC3-20EB-9C41-8DE7-C738352CE4F9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34425-50C5-F74E-A2ED-2264F61438E2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15.2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95742-7FC4-B648-83C1-935F87F61EB0}"/>
              </a:ext>
            </a:extLst>
          </p:cNvPr>
          <p:cNvSpPr txBox="1"/>
          <p:nvPr/>
        </p:nvSpPr>
        <p:spPr>
          <a:xfrm>
            <a:off x="7140071" y="27159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253695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3245006" y="2675384"/>
            <a:ext cx="3601843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60142-019A-8143-8770-BACFF4E088E2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B2296-175D-DC4B-B39D-7BBBC79E87E7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847FD-8FB9-2849-AFCB-FCDA4171B6E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95742-7FC4-B648-83C1-935F87F61EB0}"/>
              </a:ext>
            </a:extLst>
          </p:cNvPr>
          <p:cNvSpPr txBox="1"/>
          <p:nvPr/>
        </p:nvSpPr>
        <p:spPr>
          <a:xfrm>
            <a:off x="7140071" y="27159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73860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36342" y="2675384"/>
            <a:ext cx="6010508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23116-2A3E-4B4E-B66B-01F87337B54B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C7C6A-CBA2-3948-8750-0C0566D1048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F2784-A5F3-2A4F-8FC6-4F5A994AABA1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816-7845-944F-B9D9-A087D16BC90F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314061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06362" y="3110099"/>
            <a:ext cx="264137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23116-2A3E-4B4E-B66B-01F87337B54B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C7C6A-CBA2-3948-8750-0C0566D1048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F2784-A5F3-2A4F-8FC6-4F5A994AABA1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816-7845-944F-B9D9-A087D16BC90F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350451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101638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Great foundation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32A0A-A3D2-424A-849F-6E3F6B30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" y="2327509"/>
            <a:ext cx="43307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F97B2-4AB5-D54A-AEEA-4E412035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50" y="2129884"/>
            <a:ext cx="4626517" cy="3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51727" y="3571137"/>
            <a:ext cx="437822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AA6C1-F7D1-564D-AFE7-61EBD50ACB7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E77E-2858-D644-A20D-9178E3DA8812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83181-CA39-AE40-B385-60CFC3B11963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904BB-A28A-9244-A9E4-E765CE15EB14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108807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51727" y="3571137"/>
            <a:ext cx="437822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6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Drawing Flags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20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Drawing Flags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CC41F-675C-7144-BD73-3969CE02F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58" y="1073513"/>
            <a:ext cx="4163605" cy="2786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4DA0D-AA8D-8540-83F9-FE884EBD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38" y="3161574"/>
            <a:ext cx="4828376" cy="288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9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Drawing Flags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96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389997" y="5803867"/>
            <a:ext cx="46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89210" y="3454602"/>
            <a:ext cx="8820614" cy="3180374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80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3207515" y="4106835"/>
            <a:ext cx="4978541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93032-C05E-3E4B-94A3-AA658605A6D5}"/>
              </a:ext>
            </a:extLst>
          </p:cNvPr>
          <p:cNvSpPr txBox="1"/>
          <p:nvPr/>
        </p:nvSpPr>
        <p:spPr>
          <a:xfrm>
            <a:off x="2876484" y="3085625"/>
            <a:ext cx="543064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Takes three inputs: (1) a color, (2) a fraction start, (3) a fraction end</a:t>
            </a:r>
          </a:p>
        </p:txBody>
      </p:sp>
    </p:spTree>
    <p:extLst>
      <p:ext uri="{BB962C8B-B14F-4D97-AF65-F5344CB8AC3E}">
        <p14:creationId xmlns:p14="http://schemas.microsoft.com/office/powerpoint/2010/main" val="11251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734281" y="1877441"/>
            <a:ext cx="478695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FE00-B5FE-E941-AF33-486B8F0F2C55}"/>
              </a:ext>
            </a:extLst>
          </p:cNvPr>
          <p:cNvSpPr txBox="1"/>
          <p:nvPr/>
        </p:nvSpPr>
        <p:spPr>
          <a:xfrm>
            <a:off x="5754454" y="1614514"/>
            <a:ext cx="338954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three inputs must be given!</a:t>
            </a:r>
          </a:p>
        </p:txBody>
      </p:sp>
    </p:spTree>
    <p:extLst>
      <p:ext uri="{BB962C8B-B14F-4D97-AF65-F5344CB8AC3E}">
        <p14:creationId xmlns:p14="http://schemas.microsoft.com/office/powerpoint/2010/main" val="706963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3216224" y="4132961"/>
            <a:ext cx="143415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FE00-B5FE-E941-AF33-486B8F0F2C55}"/>
              </a:ext>
            </a:extLst>
          </p:cNvPr>
          <p:cNvSpPr txBox="1"/>
          <p:nvPr/>
        </p:nvSpPr>
        <p:spPr>
          <a:xfrm>
            <a:off x="5754454" y="1614514"/>
            <a:ext cx="338954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three inputs must be given!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B586F1-F847-7147-8ACA-59BAEBFE6FA6}"/>
              </a:ext>
            </a:extLst>
          </p:cNvPr>
          <p:cNvSpPr/>
          <p:nvPr/>
        </p:nvSpPr>
        <p:spPr>
          <a:xfrm>
            <a:off x="2454225" y="5199761"/>
            <a:ext cx="776656" cy="347599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17D1C-499D-BF4C-932C-762F2603A47F}"/>
              </a:ext>
            </a:extLst>
          </p:cNvPr>
          <p:cNvSpPr txBox="1"/>
          <p:nvPr/>
        </p:nvSpPr>
        <p:spPr>
          <a:xfrm>
            <a:off x="2123618" y="3213493"/>
            <a:ext cx="568712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first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057552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191255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2660394"/>
            <a:ext cx="264137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0049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1886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69214" y="4101947"/>
            <a:ext cx="5561960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90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3417756" y="4101947"/>
            <a:ext cx="1813811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12478865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3417756" y="4101947"/>
            <a:ext cx="1813811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3159758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779487" y="4521672"/>
            <a:ext cx="302801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11900506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84812" y="4866445"/>
            <a:ext cx="35976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35458672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84812" y="4866445"/>
            <a:ext cx="35976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46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899409" y="3037645"/>
            <a:ext cx="1768840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90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99802" y="3382419"/>
            <a:ext cx="38974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07246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5606</TotalTime>
  <Words>5587</Words>
  <Application>Microsoft Macintosh PowerPoint</Application>
  <PresentationFormat>On-screen Show (4:3)</PresentationFormat>
  <Paragraphs>1542</Paragraphs>
  <Slides>123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Helvetica</vt:lpstr>
      <vt:lpstr>Menlo</vt:lpstr>
      <vt:lpstr>Monotype Sorts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66</cp:revision>
  <cp:lastPrinted>2018-04-18T19:31:25Z</cp:lastPrinted>
  <dcterms:created xsi:type="dcterms:W3CDTF">2016-06-22T10:46:22Z</dcterms:created>
  <dcterms:modified xsi:type="dcterms:W3CDTF">2019-01-25T23:28:24Z</dcterms:modified>
</cp:coreProperties>
</file>